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62" r:id="rId2"/>
    <p:sldId id="372" r:id="rId3"/>
    <p:sldId id="389" r:id="rId4"/>
    <p:sldId id="380" r:id="rId5"/>
    <p:sldId id="385" r:id="rId6"/>
    <p:sldId id="392" r:id="rId7"/>
    <p:sldId id="393" r:id="rId8"/>
    <p:sldId id="395" r:id="rId9"/>
    <p:sldId id="396" r:id="rId10"/>
    <p:sldId id="397" r:id="rId11"/>
    <p:sldId id="398" r:id="rId12"/>
    <p:sldId id="399" r:id="rId13"/>
    <p:sldId id="400" r:id="rId14"/>
    <p:sldId id="394" r:id="rId15"/>
    <p:sldId id="3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CF6C-D714-4A3C-A0FD-0762666291B2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B3FC2-B9F0-41EF-8399-CB9386E31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 numCol="2">
            <a:normAutofit/>
          </a:bodyPr>
          <a:lstStyle/>
          <a:p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Казахский национальный </a:t>
            </a:r>
            <a:b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университет им. Аль-Фараби</a:t>
            </a:r>
            <a:br>
              <a:rPr lang="ru-RU" sz="1800"/>
            </a:b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педагогики и образовательного менеджмента</a:t>
            </a:r>
          </a:p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: </a:t>
            </a:r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 педагогических исследований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kk-K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6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МЕТОДЫ НАУЧНОГО ИССЛЕДОВАНИЯ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Магауова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А.С.-д.п.н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3800" y="476672"/>
            <a:ext cx="4140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>
                <a:latin typeface="+mj-lt"/>
              </a:rPr>
              <a:t>Әл-Фараби атындағы Қазақ ұлттық университеті</a:t>
            </a:r>
            <a:endParaRPr lang="ru-RU">
              <a:latin typeface="+mj-lt"/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3132138" y="6092825"/>
            <a:ext cx="331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000" b="1" dirty="0">
                <a:latin typeface="Constantia" pitchFamily="18" charset="0"/>
              </a:rPr>
              <a:t>Алматы, 2022</a:t>
            </a:r>
            <a:endParaRPr lang="ru-RU" sz="2000" b="1" dirty="0">
              <a:latin typeface="Constantia" pitchFamily="18" charset="0"/>
            </a:endParaRPr>
          </a:p>
        </p:txBody>
      </p:sp>
      <p:pic>
        <p:nvPicPr>
          <p:cNvPr id="9" name="Рисунок 8" descr="p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8185" y="0"/>
            <a:ext cx="1273855" cy="12687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метод индукции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исследования и способ рассуждения, в котором общий вывод строится на основе частных посылок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Дедукция – как метод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один из основных способов рассуждения (умозаключения) и методов исследования. В широком смысле под дедукцией понимается любой вывод вообще, в узком смысле – доказательство или выведение утверждения (следствия) из одного или нескольких других утверждений (посылок). Дедукция способна приводить к истинам, имеющим необходимый характер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 </a:t>
            </a:r>
            <a:r>
              <a:rPr lang="ru-RU" sz="3600" b="1" dirty="0"/>
              <a:t>Метод анализа и синтеза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/>
              <a:t>Анализ – это </a:t>
            </a:r>
            <a:r>
              <a:rPr lang="ru-RU" sz="3200" dirty="0" err="1"/>
              <a:t>расчлененение</a:t>
            </a:r>
            <a:r>
              <a:rPr lang="ru-RU" sz="3200" dirty="0"/>
              <a:t> целостного предмета на составляющие части (стороны, </a:t>
            </a:r>
            <a:r>
              <a:rPr lang="ru-RU" sz="3200" dirty="0" err="1"/>
              <a:t>признаки,свойства</a:t>
            </a:r>
            <a:r>
              <a:rPr lang="ru-RU" sz="3200" dirty="0"/>
              <a:t> или отношения) с целью их всестороннего изучения</a:t>
            </a:r>
          </a:p>
          <a:p>
            <a:r>
              <a:rPr lang="ru-RU" sz="3200" dirty="0"/>
              <a:t>Одной из форм анализа является классификация предметов и явлений.</a:t>
            </a:r>
          </a:p>
          <a:p>
            <a:r>
              <a:rPr lang="ru-RU" sz="3200" dirty="0"/>
              <a:t>Синтез – это соединение ранее выделенных частей (сторон, </a:t>
            </a:r>
            <a:r>
              <a:rPr lang="ru-RU" sz="3200" dirty="0" err="1"/>
              <a:t>признаков,свойств</a:t>
            </a:r>
            <a:r>
              <a:rPr lang="ru-RU" sz="3200" dirty="0"/>
              <a:t>, отношений) предметов в единое целое.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Метод моделирования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Это изучение </a:t>
            </a:r>
            <a:r>
              <a:rPr lang="ru-RU" sz="4000" dirty="0" err="1"/>
              <a:t>обьекта</a:t>
            </a:r>
            <a:r>
              <a:rPr lang="ru-RU" sz="4000" dirty="0"/>
              <a:t> (оригинала) путем создания и исследования его копии (модели), замещающей оригинал с определенных сторон, интересующих познание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закрепления материала: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научные методы теоретического исследования Вам известны?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заключается сущность метода формализации?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Каково значение формализации в научном познании?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особенности аксиоматического метода исследования?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Каково значение аксиоматического метода в научном познании?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характеристику гипотетико-дедуктивного метода.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структура гипотетико-дедуктивного метода исследования?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Рекомендуемая литература: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1800" dirty="0"/>
              <a:t>1.Загвязинский В.И., </a:t>
            </a:r>
            <a:r>
              <a:rPr lang="ru-RU" sz="1800" dirty="0" err="1"/>
              <a:t>Атаханов</a:t>
            </a:r>
            <a:r>
              <a:rPr lang="ru-RU" sz="1800" dirty="0"/>
              <a:t> Р. Методология и методы психолого-педагогического исследования: учебное пособие для студентов вузов. – М. : Академия, 2001. – 208 с.</a:t>
            </a:r>
          </a:p>
          <a:p>
            <a:pPr lvl="0">
              <a:buNone/>
            </a:pPr>
            <a:r>
              <a:rPr lang="ru-RU" sz="1800" dirty="0"/>
              <a:t>2. Методы системного педагогического исследования: учебное пособие. – М. : Народное образование, 2002.</a:t>
            </a:r>
          </a:p>
          <a:p>
            <a:pPr lvl="0">
              <a:buNone/>
            </a:pPr>
            <a:r>
              <a:rPr lang="ru-RU" sz="1800" dirty="0"/>
              <a:t>3. Методы педагогических исследований / Под ред. Пискунова А.И., Воробьева Г.В. – М. : Наука, 1979.</a:t>
            </a:r>
          </a:p>
          <a:p>
            <a:pPr lvl="0">
              <a:buNone/>
            </a:pPr>
            <a:r>
              <a:rPr lang="ru-RU" sz="1800" dirty="0"/>
              <a:t>4. Образцов П.И. Методы и методология психолого-педагогического исследования. – СПб. : Питер, 2004. – 268 с.</a:t>
            </a:r>
          </a:p>
          <a:p>
            <a:pPr>
              <a:buNone/>
            </a:pPr>
            <a:r>
              <a:rPr lang="ru-RU" sz="1800" dirty="0"/>
              <a:t>5.Ахметова  Г. К., </a:t>
            </a:r>
            <a:r>
              <a:rPr lang="ru-RU" sz="1800" dirty="0" err="1"/>
              <a:t>Пфейфер</a:t>
            </a:r>
            <a:r>
              <a:rPr lang="ru-RU" sz="1800" dirty="0"/>
              <a:t> Н.Э., </a:t>
            </a:r>
            <a:r>
              <a:rPr lang="ru-RU" sz="1800" dirty="0" err="1"/>
              <a:t>Бурдина</a:t>
            </a:r>
            <a:r>
              <a:rPr lang="ru-RU" sz="1800" dirty="0"/>
              <a:t> Е.И. Азбука для начинающего исследователя: метод.   пособие. – Павлодар: РИО ПГУ им. </a:t>
            </a:r>
            <a:r>
              <a:rPr lang="ru-RU" sz="1800" dirty="0" err="1"/>
              <a:t>С.Торайгырова</a:t>
            </a:r>
            <a:r>
              <a:rPr lang="ru-RU" sz="1800" dirty="0"/>
              <a:t>, 2003</a:t>
            </a:r>
          </a:p>
          <a:p>
            <a:pPr lvl="0">
              <a:buNone/>
            </a:pPr>
            <a:r>
              <a:rPr lang="ru-RU" sz="1800" dirty="0"/>
              <a:t>6. Волков Б.С., Волкова Н.В. Методы исследований в психологии: </a:t>
            </a:r>
            <a:r>
              <a:rPr lang="ru-RU" sz="1800" dirty="0" err="1"/>
              <a:t>учебно-практ</a:t>
            </a:r>
            <a:r>
              <a:rPr lang="ru-RU" sz="1800" dirty="0"/>
              <a:t>. пособие. – 3-е изд., </a:t>
            </a:r>
            <a:r>
              <a:rPr lang="ru-RU" sz="1800" dirty="0" err="1"/>
              <a:t>испр</a:t>
            </a:r>
            <a:r>
              <a:rPr lang="ru-RU" sz="1800" dirty="0"/>
              <a:t>. и доп. – М. : Педагогическое общество России, 2002. – 208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Цель лекции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/>
              <a:t>1.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сущность, содержание методов теоретического исследования</a:t>
            </a:r>
          </a:p>
          <a:p>
            <a:pPr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2.Представить классификацию теоретических методов исследования;</a:t>
            </a:r>
          </a:p>
          <a:p>
            <a:pPr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Дать характеристику каждого из методов теоретического исследования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555776" y="1724025"/>
            <a:ext cx="6400800" cy="4419600"/>
          </a:xfrm>
        </p:spPr>
        <p:txBody>
          <a:bodyPr>
            <a:normAutofit fontScale="85000" lnSpcReduction="20000"/>
          </a:bodyPr>
          <a:lstStyle/>
          <a:p>
            <a:r>
              <a:rPr lang="kk-KZ" dirty="0"/>
              <a:t>1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Сущность понятия “теоретические знания”.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Формализация – как метод теоретического исследования.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Аксиоматический метод исследования;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Гипотетико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–дедуктивный метод исследования.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абстракци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конкретизаци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индукци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дедукци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Метод анализа и синтеза.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Метод моделирования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2200" dirty="0"/>
            </a:br>
            <a:br>
              <a:rPr lang="ru-RU" sz="2200" dirty="0"/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понятия «теоретическое знание»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Теоретическое знание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сформулированные общие для данной предметной области закономерности, позволяющие объяснить ранее открытые факты и эмпирические закономерности, а также предсказать и предвидеть будущие события и факты.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Теоретическое знание трансформирует результаты, полученные на стадии эмпирического познания, в более глубокие обобщения, вскрывая сущности явлений первого, второго и т.д. порядков, закономерности возникновения, развития и изменения изучаемого объекта.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2800" dirty="0"/>
            </a:br>
            <a:r>
              <a:rPr lang="ru-RU" sz="2000" b="1" dirty="0"/>
              <a:t>ФОРМАЛИЗАЦИЯ</a:t>
            </a:r>
            <a:br>
              <a:rPr lang="ru-RU" sz="2000" dirty="0"/>
            </a:br>
            <a:r>
              <a:rPr lang="ru-RU" sz="2200" b="1" i="1" dirty="0">
                <a:solidFill>
                  <a:srgbClr val="C00000"/>
                </a:solidFill>
              </a:rPr>
              <a:t>Отображение содержательного значения в</a:t>
            </a:r>
            <a:br>
              <a:rPr lang="ru-RU" sz="2200" b="1" i="1" dirty="0">
                <a:solidFill>
                  <a:srgbClr val="C00000"/>
                </a:solidFill>
              </a:rPr>
            </a:br>
            <a:r>
              <a:rPr lang="ru-RU" sz="2200" b="1" i="1" dirty="0">
                <a:solidFill>
                  <a:srgbClr val="C00000"/>
                </a:solidFill>
              </a:rPr>
              <a:t> знаково-символическом ви</a:t>
            </a:r>
            <a:r>
              <a:rPr lang="ru-RU" sz="2200" i="1" dirty="0">
                <a:solidFill>
                  <a:srgbClr val="C00000"/>
                </a:solidFill>
              </a:rPr>
              <a:t>де</a:t>
            </a:r>
            <a:br>
              <a:rPr lang="ru-RU" sz="2400" dirty="0"/>
            </a:br>
            <a:br>
              <a:rPr lang="ru-RU" sz="2800" dirty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возможность анализировать, уточнять, определять и разъяснять научные понятия;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приобретает особую роль при анализе доказательств, в виде последовательности формул, получаемых из исходных с помощью точно указанных правил преобразования;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служит основой для процессов алгоритмизации и программирования вычислительных устройств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АКСИОМАТИЧЕСКИЙ МЕТОД</a:t>
            </a:r>
            <a:br>
              <a:rPr lang="ru-RU" dirty="0"/>
            </a:br>
            <a:r>
              <a:rPr lang="ru-RU" sz="2700" dirty="0">
                <a:solidFill>
                  <a:srgbClr val="C00000"/>
                </a:solidFill>
              </a:rPr>
              <a:t>Один из способов дедуктивного построения научных теорий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формулируется система основных терминов науки;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этих терминов образуется некоторое множество аксиом  – положений, не требующих доказательств и являющихся исходными для исследователя;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формулируется система правил, позволяющая преобразовывать исходные положения и переходить от одних положений к другим, а также вводить новые термины (понятия) в теорию;</a:t>
            </a:r>
          </a:p>
          <a:p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 </a:t>
            </a:r>
            <a:br>
              <a:rPr lang="ru-RU" dirty="0"/>
            </a:br>
            <a:br>
              <a:rPr lang="ru-RU" dirty="0"/>
            </a:br>
            <a:r>
              <a:rPr lang="ru-RU" sz="1800" b="1" dirty="0"/>
              <a:t>ГИПОТЕТИКО-ДЕДУКТИВНЫЙ МЕТОД</a:t>
            </a:r>
            <a:br>
              <a:rPr lang="ru-RU" sz="1800" b="1" dirty="0"/>
            </a:br>
            <a:r>
              <a:rPr lang="ru-RU" sz="1800" dirty="0"/>
              <a:t> </a:t>
            </a:r>
            <a:r>
              <a:rPr lang="ru-RU" sz="1800" dirty="0">
                <a:solidFill>
                  <a:srgbClr val="C00000"/>
                </a:solidFill>
              </a:rPr>
              <a:t>Способ, позволяющий создавать систему </a:t>
            </a:r>
            <a:r>
              <a:rPr lang="ru-RU" sz="1800" dirty="0" err="1">
                <a:solidFill>
                  <a:srgbClr val="C00000"/>
                </a:solidFill>
              </a:rPr>
              <a:t>дедуктивно</a:t>
            </a:r>
            <a:r>
              <a:rPr lang="ru-RU" sz="1800" dirty="0">
                <a:solidFill>
                  <a:srgbClr val="C00000"/>
                </a:solidFill>
              </a:rPr>
              <a:t> связанных между собой гипотез, из которых, в конечном счете, выводятся утверждения об эмпирических фактах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фактическим материалом, требующим теоретического объяснения, и попытка такового с помощью уже существующих теорий и законов. Если нет, то: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Выдвижение предположения о причинах и закономерностях данных явлений с  помощью многих логических приемов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серьезности предположений и отбор из множества наиболее вероятных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абстракци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конкретизаци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процесс мысленного отвлечения от ряда свойств предметов или признаков предмета от самого предмета, от других его свойств. Абстракция может быть в форме чувственно-наглядного образа (напр. модель межличностных взаимоотношений в группе), в форме суждения («у этого человека темперамент меланхолический»), в форме понятия (когда абстрагирована совокупность признаков, свойств, сторон и связей предмета или класса предметов: «мотив», «одарённость», «проблема»), в форме категории (наиболее широкого понятия определённой науки: «воспитание», «обучение», «развитие»).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конкретизаци</a:t>
            </a: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теоретических знаний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Мыслительный процесс воссоздания предмета из вычлененных ранее абстракций. Способом теоретического воспроизведения в сознании целостного объекта является восхождение от абстрактного к конкретному, которое является всеобщей формой развертывания научного знания, систематического отражения объекта в понятиях.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2899</TotalTime>
  <Words>956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Calibri</vt:lpstr>
      <vt:lpstr>Constantia</vt:lpstr>
      <vt:lpstr>Times New Roman</vt:lpstr>
      <vt:lpstr>Tw Cen MT</vt:lpstr>
      <vt:lpstr>Wingdings</vt:lpstr>
      <vt:lpstr>Wingdings 2</vt:lpstr>
      <vt:lpstr>Обычная</vt:lpstr>
      <vt:lpstr>Казахский национальный  университет им. Аль-Фараби </vt:lpstr>
      <vt:lpstr>Цель лекции</vt:lpstr>
      <vt:lpstr>План лекции</vt:lpstr>
      <vt:lpstr>  Сущность понятия «теоретическое знание» </vt:lpstr>
      <vt:lpstr> ФОРМАЛИЗАЦИЯ Отображение содержательного значения в  знаково-символическом виде  </vt:lpstr>
      <vt:lpstr>АКСИОМАТИЧЕСКИЙ МЕТОД Один из способов дедуктивного построения научных теорий </vt:lpstr>
      <vt:lpstr>   ГИПОТЕТИКО-ДЕДУКТИВНЫЙ МЕТОД  Способ, позволяющий создавать систему дедуктивно связанных между собой гипотез, из которых, в конечном счете, выводятся утверждения об эмпирических фактах  </vt:lpstr>
      <vt:lpstr>Метод абстракции и конкретизации</vt:lpstr>
      <vt:lpstr>Метод  конкретизации теоретических знаний</vt:lpstr>
      <vt:lpstr>метод индукции </vt:lpstr>
      <vt:lpstr>Дедукция – как метод исследования</vt:lpstr>
      <vt:lpstr> Метод анализа и синтеза</vt:lpstr>
      <vt:lpstr>Метод моделирования</vt:lpstr>
      <vt:lpstr>Вопросы для закрепления материала:</vt:lpstr>
      <vt:lpstr>Рекомендуемая литература: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С.Ж.АСФЕНДИЯРОВ АТЫНДАҒЫ ҚАЗАҚ ҰЛТТЫҚ МЕДИЦИНА  УНИВЕРСИТЕТІ</dc:title>
  <dc:creator>ASEM</dc:creator>
  <cp:lastModifiedBy>Akmaral Magauova</cp:lastModifiedBy>
  <cp:revision>132</cp:revision>
  <dcterms:created xsi:type="dcterms:W3CDTF">2015-09-15T12:16:44Z</dcterms:created>
  <dcterms:modified xsi:type="dcterms:W3CDTF">2023-11-08T11:29:19Z</dcterms:modified>
</cp:coreProperties>
</file>